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1FDADF-3A1C-453C-B0B8-7FA3ACF502B7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8D7B0-5D0D-4791-A23C-04618D80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209799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WELCOME TO MRS. SHARKEY’S GEOMETRY CLASS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Handouts: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Student Info Sheet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Class Syllabus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Textbook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Pairs complete p 6 (13 – 22 all)</a:t>
            </a:r>
          </a:p>
          <a:p>
            <a:endParaRPr lang="en-US" dirty="0"/>
          </a:p>
          <a:p>
            <a:r>
              <a:rPr lang="en-US" dirty="0" smtClean="0"/>
              <a:t>Go over and Discuss conclusions</a:t>
            </a:r>
          </a:p>
          <a:p>
            <a:endParaRPr lang="en-US" dirty="0"/>
          </a:p>
          <a:p>
            <a:r>
              <a:rPr lang="en-US" dirty="0" smtClean="0"/>
              <a:t>Essential Questions</a:t>
            </a:r>
          </a:p>
          <a:p>
            <a:endParaRPr lang="en-US" dirty="0"/>
          </a:p>
          <a:p>
            <a:r>
              <a:rPr lang="en-US" dirty="0" smtClean="0"/>
              <a:t>Homework: p. 7 (25 – 39 all)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TOOLS OF GEOMETRY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CHAPTER 1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1-1: </a:t>
            </a:r>
            <a:r>
              <a:rPr lang="en-US" dirty="0"/>
              <a:t>Patterns and Inductive Reasoning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/>
            <a:r>
              <a:rPr lang="en-US" dirty="0" smtClean="0"/>
              <a:t>Goal 2.01: </a:t>
            </a:r>
            <a:r>
              <a:rPr lang="en-US" dirty="0"/>
              <a:t>Use logic and deductive reasoning to draw conclusions and solve problems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Essential </a:t>
            </a:r>
            <a:r>
              <a:rPr lang="en-US" b="1" dirty="0" smtClean="0">
                <a:solidFill>
                  <a:srgbClr val="FF0000"/>
                </a:solidFill>
              </a:rPr>
              <a:t>Question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inductive reasoning? 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How </a:t>
            </a:r>
            <a:r>
              <a:rPr lang="en-US" dirty="0"/>
              <a:t>is it used to draw conclusions and solve problems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Notebook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Section 1: Definitions</a:t>
            </a:r>
          </a:p>
          <a:p>
            <a:r>
              <a:rPr lang="en-US" dirty="0" smtClean="0"/>
              <a:t>Section 2: Postulates and Theorems</a:t>
            </a:r>
          </a:p>
          <a:p>
            <a:r>
              <a:rPr lang="en-US" dirty="0" smtClean="0"/>
              <a:t>Section 3: </a:t>
            </a:r>
            <a:r>
              <a:rPr lang="en-US" dirty="0" smtClean="0"/>
              <a:t>Examples / Notes</a:t>
            </a:r>
            <a:endParaRPr lang="en-US" dirty="0" smtClean="0"/>
          </a:p>
          <a:p>
            <a:r>
              <a:rPr lang="en-US" dirty="0" smtClean="0"/>
              <a:t>Section 4: </a:t>
            </a:r>
            <a:r>
              <a:rPr lang="en-US" dirty="0" smtClean="0"/>
              <a:t>Class work / Homework problems / Worksheets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inductive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reasoning </a:t>
            </a:r>
            <a:r>
              <a:rPr lang="en-US" dirty="0"/>
              <a:t>based on past observations or experiences or patterns observed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conjecture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conclusions </a:t>
            </a:r>
            <a:r>
              <a:rPr lang="en-US" dirty="0"/>
              <a:t>reached using inductive reasoning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counterexample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an example used to prove an if-then statement false.  </a:t>
            </a:r>
            <a:endParaRPr lang="en-US" dirty="0" smtClean="0"/>
          </a:p>
          <a:p>
            <a:pPr lvl="0"/>
            <a:r>
              <a:rPr lang="en-US" dirty="0" smtClean="0"/>
              <a:t>For </a:t>
            </a:r>
            <a:r>
              <a:rPr lang="en-US" dirty="0"/>
              <a:t>the counterexample, the hypothesis is true and the conclusion is false</a:t>
            </a:r>
            <a:r>
              <a:rPr lang="en-US" dirty="0" smtClean="0"/>
              <a:t>.</a:t>
            </a:r>
          </a:p>
          <a:p>
            <a:pPr lvl="0"/>
            <a:endParaRPr lang="en-US" dirty="0"/>
          </a:p>
          <a:p>
            <a:r>
              <a:rPr lang="en-US" b="1" dirty="0"/>
              <a:t>*Note:  </a:t>
            </a:r>
            <a:r>
              <a:rPr lang="en-US" dirty="0"/>
              <a:t>It only takes one counterexample to disprove a statement.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p 6 (1-9, odds)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1.)  5, 10, 20, 40,…</a:t>
            </a:r>
          </a:p>
          <a:p>
            <a:r>
              <a:rPr lang="en-US" dirty="0" smtClean="0"/>
              <a:t>3.)  1, -1, 2, -2, 3,…</a:t>
            </a:r>
          </a:p>
          <a:p>
            <a:r>
              <a:rPr lang="en-US" dirty="0" smtClean="0"/>
              <a:t>5.)   15, 12, 9, 6,…</a:t>
            </a:r>
          </a:p>
          <a:p>
            <a:r>
              <a:rPr lang="en-US" dirty="0" smtClean="0"/>
              <a:t>7.)  O, T, T, F, F, S, S, E,…</a:t>
            </a:r>
          </a:p>
          <a:p>
            <a:r>
              <a:rPr lang="en-US" dirty="0" smtClean="0"/>
              <a:t>9.)  1, 2, 6, 24, 120,…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Class work</a:t>
            </a:r>
            <a:r>
              <a:rPr lang="en-US" dirty="0" smtClean="0"/>
              <a:t>: p 6 (2-10 even)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252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WELCOME TO MRS. SHARKEY’S GEOMETRY CLASS</vt:lpstr>
      <vt:lpstr>TOOLS OF GEOMETRY</vt:lpstr>
      <vt:lpstr>Section 1-1: Patterns and Inductive Reasoning</vt:lpstr>
      <vt:lpstr>Essential Questions</vt:lpstr>
      <vt:lpstr>Notebook Requirements</vt:lpstr>
      <vt:lpstr>inductive reasoning</vt:lpstr>
      <vt:lpstr>conjecture</vt:lpstr>
      <vt:lpstr>counterexample</vt:lpstr>
      <vt:lpstr>Examples p 6 (1-9, odds)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Tools of Geometry</dc:title>
  <dc:creator>kimberly sharkey</dc:creator>
  <cp:lastModifiedBy>kimberly sharkey</cp:lastModifiedBy>
  <cp:revision>6</cp:revision>
  <dcterms:created xsi:type="dcterms:W3CDTF">2010-01-15T01:06:29Z</dcterms:created>
  <dcterms:modified xsi:type="dcterms:W3CDTF">2011-01-12T00:44:29Z</dcterms:modified>
</cp:coreProperties>
</file>